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8" r:id="rId2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87834" autoAdjust="0"/>
  </p:normalViewPr>
  <p:slideViewPr>
    <p:cSldViewPr snapToGrid="0">
      <p:cViewPr varScale="1">
        <p:scale>
          <a:sx n="54" d="100"/>
          <a:sy n="54" d="100"/>
        </p:scale>
        <p:origin x="27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278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3938" y="1162050"/>
            <a:ext cx="24225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30843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***Use this template for color printing. The blue section at the bottom of the screen has editable textboxes intended to help customize the flyer.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13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F9D4-2B85-4700-873C-7295DBD721AD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A7B33-81DA-4DBD-9565-39BBE8FD1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01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F9D4-2B85-4700-873C-7295DBD721AD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A7B33-81DA-4DBD-9565-39BBE8FD1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363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F9D4-2B85-4700-873C-7295DBD721AD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A7B33-81DA-4DBD-9565-39BBE8FD1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568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F9D4-2B85-4700-873C-7295DBD721AD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A7B33-81DA-4DBD-9565-39BBE8FD1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395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F9D4-2B85-4700-873C-7295DBD721AD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A7B33-81DA-4DBD-9565-39BBE8FD1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461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F9D4-2B85-4700-873C-7295DBD721AD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A7B33-81DA-4DBD-9565-39BBE8FD1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130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F9D4-2B85-4700-873C-7295DBD721AD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A7B33-81DA-4DBD-9565-39BBE8FD1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725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F9D4-2B85-4700-873C-7295DBD721AD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A7B33-81DA-4DBD-9565-39BBE8FD1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560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F9D4-2B85-4700-873C-7295DBD721AD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A7B33-81DA-4DBD-9565-39BBE8FD1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60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F9D4-2B85-4700-873C-7295DBD721AD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A7B33-81DA-4DBD-9565-39BBE8FD1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F9D4-2B85-4700-873C-7295DBD721AD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A7B33-81DA-4DBD-9565-39BBE8FD1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68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3F9D4-2B85-4700-873C-7295DBD721AD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A7B33-81DA-4DBD-9565-39BBE8FD1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371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920874C-A166-46CE-8291-7B654426CB9B}"/>
              </a:ext>
            </a:extLst>
          </p:cNvPr>
          <p:cNvSpPr txBox="1"/>
          <p:nvPr/>
        </p:nvSpPr>
        <p:spPr>
          <a:xfrm>
            <a:off x="120832" y="8950404"/>
            <a:ext cx="3453877" cy="1107996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/>
                </a:solidFill>
              </a:rPr>
              <a:t>T-shirts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/>
                </a:solidFill>
              </a:rPr>
              <a:t>Trophies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/>
                </a:solidFill>
              </a:rPr>
              <a:t>Lunch (Workshop and Challenge Days</a:t>
            </a:r>
          </a:p>
          <a:p>
            <a:endParaRPr lang="en-US" sz="11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/>
                </a:solidFill>
              </a:rPr>
              <a:t>Supplies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/>
                </a:solidFill>
              </a:rPr>
              <a:t>Judge the Competition This a great way to share your expertise with students!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CE25BF5-CC7B-45A5-829B-9AAFFCAAC637}"/>
              </a:ext>
            </a:extLst>
          </p:cNvPr>
          <p:cNvSpPr txBox="1"/>
          <p:nvPr/>
        </p:nvSpPr>
        <p:spPr>
          <a:xfrm>
            <a:off x="4204200" y="9014197"/>
            <a:ext cx="30175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Name:</a:t>
            </a:r>
          </a:p>
          <a:p>
            <a:r>
              <a:rPr lang="en-US" sz="1400" dirty="0">
                <a:solidFill>
                  <a:schemeClr val="bg1"/>
                </a:solidFill>
              </a:rPr>
              <a:t>Email:</a:t>
            </a:r>
          </a:p>
          <a:p>
            <a:r>
              <a:rPr lang="en-US" sz="1400" dirty="0">
                <a:solidFill>
                  <a:schemeClr val="bg1"/>
                </a:solidFill>
              </a:rPr>
              <a:t>School/ Company:</a:t>
            </a:r>
          </a:p>
        </p:txBody>
      </p:sp>
    </p:spTree>
    <p:extLst>
      <p:ext uri="{BB962C8B-B14F-4D97-AF65-F5344CB8AC3E}">
        <p14:creationId xmlns:p14="http://schemas.microsoft.com/office/powerpoint/2010/main" val="1697783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4562</TotalTime>
  <Words>58</Words>
  <Application>Microsoft Office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Scaccianoce</dc:creator>
  <cp:lastModifiedBy>Stephanie Scaccianoce</cp:lastModifiedBy>
  <cp:revision>37</cp:revision>
  <cp:lastPrinted>2017-10-30T19:31:37Z</cp:lastPrinted>
  <dcterms:created xsi:type="dcterms:W3CDTF">2017-10-23T19:05:28Z</dcterms:created>
  <dcterms:modified xsi:type="dcterms:W3CDTF">2017-10-30T19:37:19Z</dcterms:modified>
</cp:coreProperties>
</file>