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6"/>
  </p:notesMasterIdLst>
  <p:sldIdLst>
    <p:sldId id="257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Zignego" userId="9ccc84ad-a520-4ffd-ab4c-58ae93f1fd10" providerId="ADAL" clId="{908C75A0-716E-4EA6-937C-3F7D6022C96C}"/>
    <pc:docChg chg="undo custSel addSld delSld modSld modMainMaster">
      <pc:chgData name="Amy Zignego" userId="9ccc84ad-a520-4ffd-ab4c-58ae93f1fd10" providerId="ADAL" clId="{908C75A0-716E-4EA6-937C-3F7D6022C96C}" dt="2019-08-27T15:40:36.667" v="397" actId="404"/>
      <pc:docMkLst>
        <pc:docMk/>
      </pc:docMkLst>
      <pc:sldChg chg="addSp delSp modSp del">
        <pc:chgData name="Amy Zignego" userId="9ccc84ad-a520-4ffd-ab4c-58ae93f1fd10" providerId="ADAL" clId="{908C75A0-716E-4EA6-937C-3F7D6022C96C}" dt="2019-08-27T14:33:04.853" v="272" actId="2696"/>
        <pc:sldMkLst>
          <pc:docMk/>
          <pc:sldMk cId="3839357133" sldId="256"/>
        </pc:sldMkLst>
        <pc:spChg chg="mod">
          <ac:chgData name="Amy Zignego" userId="9ccc84ad-a520-4ffd-ab4c-58ae93f1fd10" providerId="ADAL" clId="{908C75A0-716E-4EA6-937C-3F7D6022C96C}" dt="2019-08-27T14:06:13.521" v="95" actId="1076"/>
          <ac:spMkLst>
            <pc:docMk/>
            <pc:sldMk cId="3839357133" sldId="256"/>
            <ac:spMk id="6" creationId="{F088849A-14CE-4F60-BE96-BCBF19778CDF}"/>
          </ac:spMkLst>
        </pc:spChg>
        <pc:spChg chg="mod">
          <ac:chgData name="Amy Zignego" userId="9ccc84ad-a520-4ffd-ab4c-58ae93f1fd10" providerId="ADAL" clId="{908C75A0-716E-4EA6-937C-3F7D6022C96C}" dt="2019-08-27T14:15:35.956" v="145" actId="1076"/>
          <ac:spMkLst>
            <pc:docMk/>
            <pc:sldMk cId="3839357133" sldId="256"/>
            <ac:spMk id="7" creationId="{91B367E5-3123-4F2C-BDF4-5A249DA4498D}"/>
          </ac:spMkLst>
        </pc:spChg>
        <pc:spChg chg="mod">
          <ac:chgData name="Amy Zignego" userId="9ccc84ad-a520-4ffd-ab4c-58ae93f1fd10" providerId="ADAL" clId="{908C75A0-716E-4EA6-937C-3F7D6022C96C}" dt="2019-08-27T14:16:35.692" v="153" actId="1076"/>
          <ac:spMkLst>
            <pc:docMk/>
            <pc:sldMk cId="3839357133" sldId="256"/>
            <ac:spMk id="8" creationId="{F4355461-333F-43A0-9662-BC7558CC017A}"/>
          </ac:spMkLst>
        </pc:spChg>
        <pc:spChg chg="mod">
          <ac:chgData name="Amy Zignego" userId="9ccc84ad-a520-4ffd-ab4c-58ae93f1fd10" providerId="ADAL" clId="{908C75A0-716E-4EA6-937C-3F7D6022C96C}" dt="2019-08-27T14:15:52.662" v="149" actId="1076"/>
          <ac:spMkLst>
            <pc:docMk/>
            <pc:sldMk cId="3839357133" sldId="256"/>
            <ac:spMk id="10" creationId="{01EB6B93-4100-4FE8-B933-7064EAD8AA71}"/>
          </ac:spMkLst>
        </pc:spChg>
        <pc:spChg chg="mod">
          <ac:chgData name="Amy Zignego" userId="9ccc84ad-a520-4ffd-ab4c-58ae93f1fd10" providerId="ADAL" clId="{908C75A0-716E-4EA6-937C-3F7D6022C96C}" dt="2019-08-27T14:15:50.877" v="148" actId="1076"/>
          <ac:spMkLst>
            <pc:docMk/>
            <pc:sldMk cId="3839357133" sldId="256"/>
            <ac:spMk id="11" creationId="{B5A46628-573C-4774-9FFF-4562FBEE680B}"/>
          </ac:spMkLst>
        </pc:spChg>
        <pc:graphicFrameChg chg="add del mod">
          <ac:chgData name="Amy Zignego" userId="9ccc84ad-a520-4ffd-ab4c-58ae93f1fd10" providerId="ADAL" clId="{908C75A0-716E-4EA6-937C-3F7D6022C96C}" dt="2019-08-27T14:18:06.565" v="160" actId="478"/>
          <ac:graphicFrameMkLst>
            <pc:docMk/>
            <pc:sldMk cId="3839357133" sldId="256"/>
            <ac:graphicFrameMk id="2" creationId="{0D0FF560-2FEE-4172-AD38-7CD80E476C86}"/>
          </ac:graphicFrameMkLst>
        </pc:graphicFrameChg>
        <pc:picChg chg="add mod modCrop">
          <ac:chgData name="Amy Zignego" userId="9ccc84ad-a520-4ffd-ab4c-58ae93f1fd10" providerId="ADAL" clId="{908C75A0-716E-4EA6-937C-3F7D6022C96C}" dt="2019-08-27T14:16:40.725" v="154" actId="1076"/>
          <ac:picMkLst>
            <pc:docMk/>
            <pc:sldMk cId="3839357133" sldId="256"/>
            <ac:picMk id="12" creationId="{9385BAF6-C08E-4D47-B9AE-076668F1DE73}"/>
          </ac:picMkLst>
        </pc:picChg>
        <pc:picChg chg="add mod modCrop">
          <ac:chgData name="Amy Zignego" userId="9ccc84ad-a520-4ffd-ab4c-58ae93f1fd10" providerId="ADAL" clId="{908C75A0-716E-4EA6-937C-3F7D6022C96C}" dt="2019-08-27T14:16:43.141" v="155" actId="1076"/>
          <ac:picMkLst>
            <pc:docMk/>
            <pc:sldMk cId="3839357133" sldId="256"/>
            <ac:picMk id="13" creationId="{F56F2B4E-CA24-4772-BF21-9C13A1949CA2}"/>
          </ac:picMkLst>
        </pc:picChg>
        <pc:cxnChg chg="add mod">
          <ac:chgData name="Amy Zignego" userId="9ccc84ad-a520-4ffd-ab4c-58ae93f1fd10" providerId="ADAL" clId="{908C75A0-716E-4EA6-937C-3F7D6022C96C}" dt="2019-08-27T14:15:16.206" v="142" actId="208"/>
          <ac:cxnSpMkLst>
            <pc:docMk/>
            <pc:sldMk cId="3839357133" sldId="256"/>
            <ac:cxnSpMk id="15" creationId="{0845593E-0890-45EA-A100-B5B20803A7B0}"/>
          </ac:cxnSpMkLst>
        </pc:cxnChg>
        <pc:cxnChg chg="add mod">
          <ac:chgData name="Amy Zignego" userId="9ccc84ad-a520-4ffd-ab4c-58ae93f1fd10" providerId="ADAL" clId="{908C75A0-716E-4EA6-937C-3F7D6022C96C}" dt="2019-08-27T14:15:26.882" v="144" actId="1076"/>
          <ac:cxnSpMkLst>
            <pc:docMk/>
            <pc:sldMk cId="3839357133" sldId="256"/>
            <ac:cxnSpMk id="16" creationId="{91AB72F6-6DE8-4517-897E-9C0BBE806289}"/>
          </ac:cxnSpMkLst>
        </pc:cxnChg>
      </pc:sldChg>
      <pc:sldChg chg="addSp delSp modSp add">
        <pc:chgData name="Amy Zignego" userId="9ccc84ad-a520-4ffd-ab4c-58ae93f1fd10" providerId="ADAL" clId="{908C75A0-716E-4EA6-937C-3F7D6022C96C}" dt="2019-08-27T15:40:36.667" v="397" actId="404"/>
        <pc:sldMkLst>
          <pc:docMk/>
          <pc:sldMk cId="3380994225" sldId="257"/>
        </pc:sldMkLst>
        <pc:spChg chg="mod">
          <ac:chgData name="Amy Zignego" userId="9ccc84ad-a520-4ffd-ab4c-58ae93f1fd10" providerId="ADAL" clId="{908C75A0-716E-4EA6-937C-3F7D6022C96C}" dt="2019-08-27T15:39:18.343" v="369" actId="1076"/>
          <ac:spMkLst>
            <pc:docMk/>
            <pc:sldMk cId="3380994225" sldId="257"/>
            <ac:spMk id="6" creationId="{F088849A-14CE-4F60-BE96-BCBF19778CDF}"/>
          </ac:spMkLst>
        </pc:spChg>
        <pc:spChg chg="mod">
          <ac:chgData name="Amy Zignego" userId="9ccc84ad-a520-4ffd-ab4c-58ae93f1fd10" providerId="ADAL" clId="{908C75A0-716E-4EA6-937C-3F7D6022C96C}" dt="2019-08-27T15:39:25.104" v="371" actId="20577"/>
          <ac:spMkLst>
            <pc:docMk/>
            <pc:sldMk cId="3380994225" sldId="257"/>
            <ac:spMk id="7" creationId="{91B367E5-3123-4F2C-BDF4-5A249DA4498D}"/>
          </ac:spMkLst>
        </pc:spChg>
        <pc:spChg chg="del">
          <ac:chgData name="Amy Zignego" userId="9ccc84ad-a520-4ffd-ab4c-58ae93f1fd10" providerId="ADAL" clId="{908C75A0-716E-4EA6-937C-3F7D6022C96C}" dt="2019-08-27T14:18:30.474" v="168" actId="478"/>
          <ac:spMkLst>
            <pc:docMk/>
            <pc:sldMk cId="3380994225" sldId="257"/>
            <ac:spMk id="8" creationId="{F4355461-333F-43A0-9662-BC7558CC017A}"/>
          </ac:spMkLst>
        </pc:spChg>
        <pc:spChg chg="mod">
          <ac:chgData name="Amy Zignego" userId="9ccc84ad-a520-4ffd-ab4c-58ae93f1fd10" providerId="ADAL" clId="{908C75A0-716E-4EA6-937C-3F7D6022C96C}" dt="2019-08-27T15:34:32.792" v="334" actId="1076"/>
          <ac:spMkLst>
            <pc:docMk/>
            <pc:sldMk cId="3380994225" sldId="257"/>
            <ac:spMk id="10" creationId="{01EB6B93-4100-4FE8-B933-7064EAD8AA71}"/>
          </ac:spMkLst>
        </pc:spChg>
        <pc:spChg chg="mod">
          <ac:chgData name="Amy Zignego" userId="9ccc84ad-a520-4ffd-ab4c-58ae93f1fd10" providerId="ADAL" clId="{908C75A0-716E-4EA6-937C-3F7D6022C96C}" dt="2019-08-27T15:34:49.906" v="344" actId="1076"/>
          <ac:spMkLst>
            <pc:docMk/>
            <pc:sldMk cId="3380994225" sldId="257"/>
            <ac:spMk id="11" creationId="{B5A46628-573C-4774-9FFF-4562FBEE680B}"/>
          </ac:spMkLst>
        </pc:spChg>
        <pc:spChg chg="add mod">
          <ac:chgData name="Amy Zignego" userId="9ccc84ad-a520-4ffd-ab4c-58ae93f1fd10" providerId="ADAL" clId="{908C75A0-716E-4EA6-937C-3F7D6022C96C}" dt="2019-08-27T14:34:52.279" v="303" actId="1076"/>
          <ac:spMkLst>
            <pc:docMk/>
            <pc:sldMk cId="3380994225" sldId="257"/>
            <ac:spMk id="17" creationId="{7FB0792C-3BC0-4438-9EFF-F4D943BC0534}"/>
          </ac:spMkLst>
        </pc:spChg>
        <pc:spChg chg="add mod">
          <ac:chgData name="Amy Zignego" userId="9ccc84ad-a520-4ffd-ab4c-58ae93f1fd10" providerId="ADAL" clId="{908C75A0-716E-4EA6-937C-3F7D6022C96C}" dt="2019-08-27T15:40:36.667" v="397" actId="404"/>
          <ac:spMkLst>
            <pc:docMk/>
            <pc:sldMk cId="3380994225" sldId="257"/>
            <ac:spMk id="18" creationId="{C6915EF9-640D-4789-B396-054F6B6C43FE}"/>
          </ac:spMkLst>
        </pc:spChg>
        <pc:spChg chg="add mod">
          <ac:chgData name="Amy Zignego" userId="9ccc84ad-a520-4ffd-ab4c-58ae93f1fd10" providerId="ADAL" clId="{908C75A0-716E-4EA6-937C-3F7D6022C96C}" dt="2019-08-27T14:29:50.391" v="241" actId="1076"/>
          <ac:spMkLst>
            <pc:docMk/>
            <pc:sldMk cId="3380994225" sldId="257"/>
            <ac:spMk id="20" creationId="{E3DC8DAF-DB98-42C8-9E8D-C5B873CE21DA}"/>
          </ac:spMkLst>
        </pc:spChg>
        <pc:spChg chg="add mod">
          <ac:chgData name="Amy Zignego" userId="9ccc84ad-a520-4ffd-ab4c-58ae93f1fd10" providerId="ADAL" clId="{908C75A0-716E-4EA6-937C-3F7D6022C96C}" dt="2019-08-27T15:40:33.474" v="396" actId="404"/>
          <ac:spMkLst>
            <pc:docMk/>
            <pc:sldMk cId="3380994225" sldId="257"/>
            <ac:spMk id="21" creationId="{79016F9F-8793-4B0D-B081-9459D8E04C69}"/>
          </ac:spMkLst>
        </pc:spChg>
        <pc:spChg chg="add">
          <ac:chgData name="Amy Zignego" userId="9ccc84ad-a520-4ffd-ab4c-58ae93f1fd10" providerId="ADAL" clId="{908C75A0-716E-4EA6-937C-3F7D6022C96C}" dt="2019-08-27T14:28:13.132" v="217"/>
          <ac:spMkLst>
            <pc:docMk/>
            <pc:sldMk cId="3380994225" sldId="257"/>
            <ac:spMk id="23" creationId="{D1A8BB70-E9C1-42AE-8333-D340A881A6F5}"/>
          </ac:spMkLst>
        </pc:spChg>
        <pc:spChg chg="add mod">
          <ac:chgData name="Amy Zignego" userId="9ccc84ad-a520-4ffd-ab4c-58ae93f1fd10" providerId="ADAL" clId="{908C75A0-716E-4EA6-937C-3F7D6022C96C}" dt="2019-08-27T15:40:28.441" v="395" actId="255"/>
          <ac:spMkLst>
            <pc:docMk/>
            <pc:sldMk cId="3380994225" sldId="257"/>
            <ac:spMk id="24" creationId="{AE795572-83A6-4B15-8DC2-17A19E6FB85E}"/>
          </ac:spMkLst>
        </pc:spChg>
        <pc:grpChg chg="add mod">
          <ac:chgData name="Amy Zignego" userId="9ccc84ad-a520-4ffd-ab4c-58ae93f1fd10" providerId="ADAL" clId="{908C75A0-716E-4EA6-937C-3F7D6022C96C}" dt="2019-08-27T15:36:32.937" v="347" actId="1076"/>
          <ac:grpSpMkLst>
            <pc:docMk/>
            <pc:sldMk cId="3380994225" sldId="257"/>
            <ac:grpSpMk id="14" creationId="{F6A8B8BD-F87A-4096-8554-DE0DA7A139BF}"/>
          </ac:grpSpMkLst>
        </pc:grpChg>
        <pc:grpChg chg="add mod">
          <ac:chgData name="Amy Zignego" userId="9ccc84ad-a520-4ffd-ab4c-58ae93f1fd10" providerId="ADAL" clId="{908C75A0-716E-4EA6-937C-3F7D6022C96C}" dt="2019-08-27T14:29:56.095" v="242" actId="1076"/>
          <ac:grpSpMkLst>
            <pc:docMk/>
            <pc:sldMk cId="3380994225" sldId="257"/>
            <ac:grpSpMk id="19" creationId="{BA01BC7C-AE8E-44E6-B3CF-8AF5827E6634}"/>
          </ac:grpSpMkLst>
        </pc:grpChg>
        <pc:grpChg chg="add mod">
          <ac:chgData name="Amy Zignego" userId="9ccc84ad-a520-4ffd-ab4c-58ae93f1fd10" providerId="ADAL" clId="{908C75A0-716E-4EA6-937C-3F7D6022C96C}" dt="2019-08-27T14:30:02.207" v="243" actId="1076"/>
          <ac:grpSpMkLst>
            <pc:docMk/>
            <pc:sldMk cId="3380994225" sldId="257"/>
            <ac:grpSpMk id="22" creationId="{CA9805AA-D126-48CD-AC75-2EC909D0F4CB}"/>
          </ac:grpSpMkLst>
        </pc:grpChg>
        <pc:graphicFrameChg chg="del mod">
          <ac:chgData name="Amy Zignego" userId="9ccc84ad-a520-4ffd-ab4c-58ae93f1fd10" providerId="ADAL" clId="{908C75A0-716E-4EA6-937C-3F7D6022C96C}" dt="2019-08-27T14:31:14.603" v="256" actId="478"/>
          <ac:graphicFrameMkLst>
            <pc:docMk/>
            <pc:sldMk cId="3380994225" sldId="257"/>
            <ac:graphicFrameMk id="2" creationId="{0D0FF560-2FEE-4172-AD38-7CD80E476C86}"/>
          </ac:graphicFrameMkLst>
        </pc:graphicFrameChg>
        <pc:graphicFrameChg chg="add mod">
          <ac:chgData name="Amy Zignego" userId="9ccc84ad-a520-4ffd-ab4c-58ae93f1fd10" providerId="ADAL" clId="{908C75A0-716E-4EA6-937C-3F7D6022C96C}" dt="2019-08-27T14:27:45.316" v="210" actId="478"/>
          <ac:graphicFrameMkLst>
            <pc:docMk/>
            <pc:sldMk cId="3380994225" sldId="257"/>
            <ac:graphicFrameMk id="3" creationId="{1A8E0FB3-A451-4C13-B3E2-FB91A9C2152A}"/>
          </ac:graphicFrameMkLst>
        </pc:graphicFrameChg>
        <pc:picChg chg="mod">
          <ac:chgData name="Amy Zignego" userId="9ccc84ad-a520-4ffd-ab4c-58ae93f1fd10" providerId="ADAL" clId="{908C75A0-716E-4EA6-937C-3F7D6022C96C}" dt="2019-08-27T15:39:04.460" v="367" actId="1076"/>
          <ac:picMkLst>
            <pc:docMk/>
            <pc:sldMk cId="3380994225" sldId="257"/>
            <ac:picMk id="5" creationId="{52B1A803-1251-4E53-A806-6F30A32CD29E}"/>
          </ac:picMkLst>
        </pc:picChg>
        <pc:picChg chg="add del mod">
          <ac:chgData name="Amy Zignego" userId="9ccc84ad-a520-4ffd-ab4c-58ae93f1fd10" providerId="ADAL" clId="{908C75A0-716E-4EA6-937C-3F7D6022C96C}" dt="2019-08-27T14:28:43.211" v="224" actId="478"/>
          <ac:picMkLst>
            <pc:docMk/>
            <pc:sldMk cId="3380994225" sldId="257"/>
            <ac:picMk id="9" creationId="{368A805C-AE40-4B76-8B05-07F577AE1FC2}"/>
          </ac:picMkLst>
        </pc:picChg>
        <pc:picChg chg="del mod modCrop">
          <ac:chgData name="Amy Zignego" userId="9ccc84ad-a520-4ffd-ab4c-58ae93f1fd10" providerId="ADAL" clId="{908C75A0-716E-4EA6-937C-3F7D6022C96C}" dt="2019-08-27T15:38:21.811" v="355" actId="478"/>
          <ac:picMkLst>
            <pc:docMk/>
            <pc:sldMk cId="3380994225" sldId="257"/>
            <ac:picMk id="12" creationId="{9385BAF6-C08E-4D47-B9AE-076668F1DE73}"/>
          </ac:picMkLst>
        </pc:picChg>
        <pc:picChg chg="mod modCrop">
          <ac:chgData name="Amy Zignego" userId="9ccc84ad-a520-4ffd-ab4c-58ae93f1fd10" providerId="ADAL" clId="{908C75A0-716E-4EA6-937C-3F7D6022C96C}" dt="2019-08-27T15:38:37.545" v="360" actId="14100"/>
          <ac:picMkLst>
            <pc:docMk/>
            <pc:sldMk cId="3380994225" sldId="257"/>
            <ac:picMk id="13" creationId="{F56F2B4E-CA24-4772-BF21-9C13A1949CA2}"/>
          </ac:picMkLst>
        </pc:picChg>
        <pc:picChg chg="add del mod">
          <ac:chgData name="Amy Zignego" userId="9ccc84ad-a520-4ffd-ab4c-58ae93f1fd10" providerId="ADAL" clId="{908C75A0-716E-4EA6-937C-3F7D6022C96C}" dt="2019-08-27T14:32:02.922" v="260" actId="478"/>
          <ac:picMkLst>
            <pc:docMk/>
            <pc:sldMk cId="3380994225" sldId="257"/>
            <ac:picMk id="25" creationId="{1F80FC21-1280-4438-982B-D58A51CBCBFE}"/>
          </ac:picMkLst>
        </pc:picChg>
        <pc:picChg chg="add del mod">
          <ac:chgData name="Amy Zignego" userId="9ccc84ad-a520-4ffd-ab4c-58ae93f1fd10" providerId="ADAL" clId="{908C75A0-716E-4EA6-937C-3F7D6022C96C}" dt="2019-08-27T14:33:06.600" v="273" actId="478"/>
          <ac:picMkLst>
            <pc:docMk/>
            <pc:sldMk cId="3380994225" sldId="257"/>
            <ac:picMk id="26" creationId="{E41D8D00-D300-4118-B659-32BD0325776F}"/>
          </ac:picMkLst>
        </pc:picChg>
        <pc:picChg chg="add mod">
          <ac:chgData name="Amy Zignego" userId="9ccc84ad-a520-4ffd-ab4c-58ae93f1fd10" providerId="ADAL" clId="{908C75A0-716E-4EA6-937C-3F7D6022C96C}" dt="2019-08-27T15:38:40.082" v="361" actId="14100"/>
          <ac:picMkLst>
            <pc:docMk/>
            <pc:sldMk cId="3380994225" sldId="257"/>
            <ac:picMk id="27" creationId="{CBE3C7DA-F861-49DD-BE33-C11AF06FCEDB}"/>
          </ac:picMkLst>
        </pc:picChg>
        <pc:picChg chg="add mod">
          <ac:chgData name="Amy Zignego" userId="9ccc84ad-a520-4ffd-ab4c-58ae93f1fd10" providerId="ADAL" clId="{908C75A0-716E-4EA6-937C-3F7D6022C96C}" dt="2019-08-27T15:38:33.600" v="359" actId="1076"/>
          <ac:picMkLst>
            <pc:docMk/>
            <pc:sldMk cId="3380994225" sldId="257"/>
            <ac:picMk id="29" creationId="{CD564AF0-1126-4C4B-B51C-4FADA3D00C28}"/>
          </ac:picMkLst>
        </pc:picChg>
        <pc:cxnChg chg="del">
          <ac:chgData name="Amy Zignego" userId="9ccc84ad-a520-4ffd-ab4c-58ae93f1fd10" providerId="ADAL" clId="{908C75A0-716E-4EA6-937C-3F7D6022C96C}" dt="2019-08-27T14:18:31.319" v="169" actId="478"/>
          <ac:cxnSpMkLst>
            <pc:docMk/>
            <pc:sldMk cId="3380994225" sldId="257"/>
            <ac:cxnSpMk id="15" creationId="{0845593E-0890-45EA-A100-B5B20803A7B0}"/>
          </ac:cxnSpMkLst>
        </pc:cxnChg>
        <pc:cxnChg chg="del">
          <ac:chgData name="Amy Zignego" userId="9ccc84ad-a520-4ffd-ab4c-58ae93f1fd10" providerId="ADAL" clId="{908C75A0-716E-4EA6-937C-3F7D6022C96C}" dt="2019-08-27T14:18:32.028" v="170" actId="478"/>
          <ac:cxnSpMkLst>
            <pc:docMk/>
            <pc:sldMk cId="3380994225" sldId="257"/>
            <ac:cxnSpMk id="16" creationId="{91AB72F6-6DE8-4517-897E-9C0BBE806289}"/>
          </ac:cxnSpMkLst>
        </pc:cxnChg>
      </pc:sldChg>
      <pc:sldChg chg="add del">
        <pc:chgData name="Amy Zignego" userId="9ccc84ad-a520-4ffd-ab4c-58ae93f1fd10" providerId="ADAL" clId="{908C75A0-716E-4EA6-937C-3F7D6022C96C}" dt="2019-08-27T15:36:36.905" v="349"/>
        <pc:sldMkLst>
          <pc:docMk/>
          <pc:sldMk cId="2137505503" sldId="258"/>
        </pc:sldMkLst>
      </pc:sldChg>
      <pc:sldChg chg="del">
        <pc:chgData name="Amy Zignego" userId="9ccc84ad-a520-4ffd-ab4c-58ae93f1fd10" providerId="ADAL" clId="{908C75A0-716E-4EA6-937C-3F7D6022C96C}" dt="2019-08-27T15:36:43.797" v="350"/>
        <pc:sldMkLst>
          <pc:docMk/>
          <pc:sldMk cId="2792271137" sldId="258"/>
        </pc:sldMkLst>
      </pc:sldChg>
      <pc:sldMasterChg chg="modSldLayout">
        <pc:chgData name="Amy Zignego" userId="9ccc84ad-a520-4ffd-ab4c-58ae93f1fd10" providerId="ADAL" clId="{908C75A0-716E-4EA6-937C-3F7D6022C96C}" dt="2019-08-27T15:37:11.958" v="352"/>
        <pc:sldMasterMkLst>
          <pc:docMk/>
          <pc:sldMasterMk cId="3674166648" sldId="2147483684"/>
        </pc:sldMasterMkLst>
        <pc:sldLayoutChg chg="setBg">
          <pc:chgData name="Amy Zignego" userId="9ccc84ad-a520-4ffd-ab4c-58ae93f1fd10" providerId="ADAL" clId="{908C75A0-716E-4EA6-937C-3F7D6022C96C}" dt="2019-08-27T15:37:11.958" v="352"/>
          <pc:sldLayoutMkLst>
            <pc:docMk/>
            <pc:sldMasterMk cId="3674166648" sldId="2147483684"/>
            <pc:sldLayoutMk cId="1617986937" sldId="2147483685"/>
          </pc:sldLayoutMkLst>
        </pc:sldLayoutChg>
        <pc:sldLayoutChg chg="setBg">
          <pc:chgData name="Amy Zignego" userId="9ccc84ad-a520-4ffd-ab4c-58ae93f1fd10" providerId="ADAL" clId="{908C75A0-716E-4EA6-937C-3F7D6022C96C}" dt="2019-08-27T15:37:11.958" v="352"/>
          <pc:sldLayoutMkLst>
            <pc:docMk/>
            <pc:sldMasterMk cId="3674166648" sldId="2147483684"/>
            <pc:sldLayoutMk cId="921175221" sldId="214748368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6D37F-983D-4B43-BC63-3BBD22725F2B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0"/>
      <dgm:spPr/>
    </dgm:pt>
    <dgm:pt modelId="{F341D548-8DB7-4221-9F92-F3D2667D885F}" type="pres">
      <dgm:prSet presAssocID="{0D46D37F-983D-4B43-BC63-3BBD22725F2B}" presName="Name0" presStyleCnt="0">
        <dgm:presLayoutVars>
          <dgm:resizeHandles/>
        </dgm:presLayoutVars>
      </dgm:prSet>
      <dgm:spPr/>
    </dgm:pt>
  </dgm:ptLst>
  <dgm:cxnLst>
    <dgm:cxn modelId="{7AE0FDCC-A77D-4CFD-A899-6BDFFE897716}" type="presOf" srcId="{0D46D37F-983D-4B43-BC63-3BBD22725F2B}" destId="{F341D548-8DB7-4221-9F92-F3D2667D885F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05B2-3B53-43D4-8F43-D0E55806C1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0D629-5BA6-46C5-A271-0278CB57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1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803" y="1011936"/>
            <a:ext cx="5297805" cy="538886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9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803" y="6400800"/>
            <a:ext cx="5297805" cy="2255520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717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4894" y="508000"/>
            <a:ext cx="1393031" cy="78634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508000"/>
            <a:ext cx="4350544" cy="78634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8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03" y="1011936"/>
            <a:ext cx="5297805" cy="5388864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9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803" y="6400800"/>
            <a:ext cx="5297805" cy="225552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717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890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03" y="2438402"/>
            <a:ext cx="2520315" cy="580178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6145" y="2438402"/>
            <a:ext cx="2520315" cy="580178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803" y="2289580"/>
            <a:ext cx="2520315" cy="97536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803" y="3343400"/>
            <a:ext cx="2520315" cy="4886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49574" y="2289580"/>
            <a:ext cx="2523744" cy="97536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350" b="0" kern="1200" spc="8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46145" y="3343400"/>
            <a:ext cx="2520315" cy="4886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09602"/>
            <a:ext cx="1800225" cy="2133596"/>
          </a:xfrm>
        </p:spPr>
        <p:txBody>
          <a:bodyPr anchor="b">
            <a:normAutofit/>
          </a:bodyPr>
          <a:lstStyle>
            <a:lvl1pPr>
              <a:defRPr sz="21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14400"/>
            <a:ext cx="3419475" cy="7315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799648"/>
            <a:ext cx="1800225" cy="508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807200"/>
            <a:ext cx="6352223" cy="233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010400"/>
            <a:ext cx="5614988" cy="12192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6352223" cy="6838564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8144787"/>
            <a:ext cx="5614988" cy="7960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13646" y="0"/>
            <a:ext cx="548640" cy="914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9803" y="487680"/>
            <a:ext cx="5452110" cy="1767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803" y="2438402"/>
            <a:ext cx="4834890" cy="580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317968" y="1472109"/>
            <a:ext cx="2539999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54A6652-604E-4A86-B59D-1EB1EE114FC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200366" y="5536109"/>
            <a:ext cx="47752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0791" y="8229602"/>
            <a:ext cx="514350" cy="791633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1A803-1251-4E53-A806-6F30A32C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0" y="334237"/>
            <a:ext cx="951978" cy="9519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88849A-14CE-4F60-BE96-BCBF19778CDF}"/>
              </a:ext>
            </a:extLst>
          </p:cNvPr>
          <p:cNvSpPr/>
          <p:nvPr/>
        </p:nvSpPr>
        <p:spPr>
          <a:xfrm>
            <a:off x="1143000" y="390365"/>
            <a:ext cx="54922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Fluid Power Club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367E5-3123-4F2C-BDF4-5A249DA4498D}"/>
              </a:ext>
            </a:extLst>
          </p:cNvPr>
          <p:cNvSpPr txBox="1"/>
          <p:nvPr/>
        </p:nvSpPr>
        <p:spPr>
          <a:xfrm>
            <a:off x="567014" y="1477289"/>
            <a:ext cx="571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Join [University]’s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Fluid Power Club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B6B93-4100-4FE8-B933-7064EAD8AA71}"/>
              </a:ext>
            </a:extLst>
          </p:cNvPr>
          <p:cNvSpPr txBox="1"/>
          <p:nvPr/>
        </p:nvSpPr>
        <p:spPr>
          <a:xfrm>
            <a:off x="1509718" y="8259891"/>
            <a:ext cx="3832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further details, contact: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46628-573C-4774-9FFF-4562FBEE680B}"/>
              </a:ext>
            </a:extLst>
          </p:cNvPr>
          <p:cNvSpPr txBox="1"/>
          <p:nvPr/>
        </p:nvSpPr>
        <p:spPr>
          <a:xfrm>
            <a:off x="2163510" y="8661898"/>
            <a:ext cx="505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[Advisor Information]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6F2B4E-CA24-4772-BF21-9C13A1949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58" t="44100" r="36521" b="28946"/>
          <a:stretch/>
        </p:blipFill>
        <p:spPr>
          <a:xfrm>
            <a:off x="377102" y="4612943"/>
            <a:ext cx="2416202" cy="148305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8E0FB3-A451-4C13-B3E2-FB91A9C21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312730"/>
              </p:ext>
            </p:extLst>
          </p:nvPr>
        </p:nvGraphicFramePr>
        <p:xfrm>
          <a:off x="1143000" y="30480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F6A8B8BD-F87A-4096-8554-DE0DA7A139BF}"/>
              </a:ext>
            </a:extLst>
          </p:cNvPr>
          <p:cNvGrpSpPr/>
          <p:nvPr/>
        </p:nvGrpSpPr>
        <p:grpSpPr>
          <a:xfrm>
            <a:off x="2897247" y="3010488"/>
            <a:ext cx="3583650" cy="1280882"/>
            <a:chOff x="1194147" y="2826"/>
            <a:chExt cx="3541015" cy="1208955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7FB0792C-3BC0-4438-9EFF-F4D943BC0534}"/>
                </a:ext>
              </a:extLst>
            </p:cNvPr>
            <p:cNvSpPr/>
            <p:nvPr/>
          </p:nvSpPr>
          <p:spPr>
            <a:xfrm rot="10800000">
              <a:off x="1194148" y="2826"/>
              <a:ext cx="3541015" cy="1208955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4">
              <a:extLst>
                <a:ext uri="{FF2B5EF4-FFF2-40B4-BE49-F238E27FC236}">
                  <a16:creationId xmlns:a16="http://schemas.microsoft.com/office/drawing/2014/main" id="{C6915EF9-640D-4789-B396-054F6B6C43FE}"/>
                </a:ext>
              </a:extLst>
            </p:cNvPr>
            <p:cNvSpPr txBox="1"/>
            <p:nvPr/>
          </p:nvSpPr>
          <p:spPr>
            <a:xfrm>
              <a:off x="1496387" y="2826"/>
              <a:ext cx="3238776" cy="120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116" tIns="72390" rIns="135128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Work on educational and technical projects</a:t>
              </a:r>
              <a:endParaRPr lang="en-US" sz="2000" b="1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01BC7C-AE8E-44E6-B3CF-8AF5827E6634}"/>
              </a:ext>
            </a:extLst>
          </p:cNvPr>
          <p:cNvGrpSpPr/>
          <p:nvPr/>
        </p:nvGrpSpPr>
        <p:grpSpPr>
          <a:xfrm>
            <a:off x="2939881" y="4760850"/>
            <a:ext cx="3541015" cy="1208955"/>
            <a:chOff x="1250096" y="1617323"/>
            <a:chExt cx="3541015" cy="1208955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E3DC8DAF-DB98-42C8-9E8D-C5B873CE21DA}"/>
                </a:ext>
              </a:extLst>
            </p:cNvPr>
            <p:cNvSpPr/>
            <p:nvPr/>
          </p:nvSpPr>
          <p:spPr>
            <a:xfrm rot="10800000">
              <a:off x="1250096" y="1617323"/>
              <a:ext cx="3541015" cy="1208955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79016F9F-8793-4B0D-B081-9459D8E04C69}"/>
                </a:ext>
              </a:extLst>
            </p:cNvPr>
            <p:cNvSpPr txBox="1"/>
            <p:nvPr/>
          </p:nvSpPr>
          <p:spPr>
            <a:xfrm>
              <a:off x="1552335" y="1617323"/>
              <a:ext cx="3238776" cy="120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116" tIns="72390" rIns="135128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Learn about job opportunities in the fluid power industry</a:t>
              </a:r>
              <a:endParaRPr lang="en-US" sz="2000" b="1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805AA-D126-48CD-AC75-2EC909D0F4CB}"/>
              </a:ext>
            </a:extLst>
          </p:cNvPr>
          <p:cNvGrpSpPr/>
          <p:nvPr/>
        </p:nvGrpSpPr>
        <p:grpSpPr>
          <a:xfrm>
            <a:off x="2939881" y="6413569"/>
            <a:ext cx="3541015" cy="1208955"/>
            <a:chOff x="1250096" y="1617323"/>
            <a:chExt cx="3541015" cy="1208955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D1A8BB70-E9C1-42AE-8333-D340A881A6F5}"/>
                </a:ext>
              </a:extLst>
            </p:cNvPr>
            <p:cNvSpPr/>
            <p:nvPr/>
          </p:nvSpPr>
          <p:spPr>
            <a:xfrm rot="10800000">
              <a:off x="1250096" y="1617323"/>
              <a:ext cx="3541015" cy="1208955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Pentagon 4">
              <a:extLst>
                <a:ext uri="{FF2B5EF4-FFF2-40B4-BE49-F238E27FC236}">
                  <a16:creationId xmlns:a16="http://schemas.microsoft.com/office/drawing/2014/main" id="{AE795572-83A6-4B15-8DC2-17A19E6FB85E}"/>
                </a:ext>
              </a:extLst>
            </p:cNvPr>
            <p:cNvSpPr txBox="1"/>
            <p:nvPr/>
          </p:nvSpPr>
          <p:spPr>
            <a:xfrm>
              <a:off x="1552335" y="1617323"/>
              <a:ext cx="3238776" cy="120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116" tIns="72390" rIns="135128" bIns="72390" numCol="1" spcCol="1270" anchor="ctr" anchorCtr="0">
              <a:noAutofit/>
            </a:bodyPr>
            <a:lstStyle/>
            <a:p>
              <a:pPr lvl="0"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Gain access to speakers and mentors in the fluid power industry</a:t>
              </a:r>
              <a:endParaRPr lang="en-US" sz="2000" b="1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BE3C7DA-F861-49DD-BE33-C11AF06FCE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463" y="6230575"/>
            <a:ext cx="2391807" cy="17243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564AF0-1126-4C4B-B51C-4FADA3D00C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3" y="2730431"/>
            <a:ext cx="2391807" cy="17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422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830FC6F601849B2921DA31D8338E4" ma:contentTypeVersion="10" ma:contentTypeDescription="Create a new document." ma:contentTypeScope="" ma:versionID="2452ccb4d9ace6a8c72d17d3c4a57983">
  <xsd:schema xmlns:xsd="http://www.w3.org/2001/XMLSchema" xmlns:xs="http://www.w3.org/2001/XMLSchema" xmlns:p="http://schemas.microsoft.com/office/2006/metadata/properties" xmlns:ns3="b1b45b52-83b3-40bc-ae7c-406abf60e539" targetNamespace="http://schemas.microsoft.com/office/2006/metadata/properties" ma:root="true" ma:fieldsID="0f802d148a1435ba5cee929a6eb9a024" ns3:_="">
    <xsd:import namespace="b1b45b52-83b3-40bc-ae7c-406abf60e5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45b52-83b3-40bc-ae7c-406abf60e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2703DF-DAFB-45A4-8329-0EDA3E0FDA91}">
  <ds:schemaRefs>
    <ds:schemaRef ds:uri="http://purl.org/dc/elements/1.1/"/>
    <ds:schemaRef ds:uri="http://schemas.microsoft.com/office/2006/metadata/properties"/>
    <ds:schemaRef ds:uri="b1b45b52-83b3-40bc-ae7c-406abf60e53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FB0A47-3CBA-4CCF-A6F3-E53A6C551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b45b52-83b3-40bc-ae7c-406abf60e5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C90F76-8456-49CB-9A74-62ED26F10D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152</TotalTime>
  <Words>47</Words>
  <Application>Microsoft Office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Schoolbook</vt:lpstr>
      <vt:lpstr>Ink Free</vt:lpstr>
      <vt:lpstr>Wingdings 2</vt:lpstr>
      <vt:lpstr>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Zignego</dc:creator>
  <cp:lastModifiedBy>Amy Zignego</cp:lastModifiedBy>
  <cp:revision>6</cp:revision>
  <dcterms:created xsi:type="dcterms:W3CDTF">2019-08-27T13:06:10Z</dcterms:created>
  <dcterms:modified xsi:type="dcterms:W3CDTF">2019-08-27T15:40:40Z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0x0101001EA830FC6F601849B2921DA31D8338E4</vt:lpwstr>
  </property>
</Properties>
</file>